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5" r:id="rId6"/>
    <p:sldId id="266" r:id="rId7"/>
    <p:sldId id="272" r:id="rId8"/>
    <p:sldId id="270" r:id="rId9"/>
    <p:sldId id="276" r:id="rId10"/>
    <p:sldId id="271" r:id="rId1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eu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>
        <p:scale>
          <a:sx n="58" d="100"/>
          <a:sy n="58" d="100"/>
        </p:scale>
        <p:origin x="988" y="2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5FB9A08-40BC-47B5-8130-616BDCF09507}" type="datetime1">
              <a:rPr lang="fr-FR" smtClean="0"/>
              <a:t>29/11/2024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082B9BC8-1895-4EB7-B2E1-D3911C69AD0C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7" name="Rectangle 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0AE1499-D871-4B5A-815F-37F8E0C46F8C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CFD53AE-A1A9-4971-B817-D6F393C7FE35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4EA85BC-BD2B-458E-8340-8D31B4F152AE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9DB741-A3C2-4C75-A4D1-97F129BE9491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B59C61-65A8-4FB6-8060-9ACE25B631CB}" type="datetime1">
              <a:rPr lang="fr-FR" noProof="0" smtClean="0"/>
              <a:pPr/>
              <a:t>29/11/2024</a:t>
            </a:fld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19C7B91-9FE1-44A2-8FAA-E998ADCC26EE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294901-3B67-4101-8D94-E7F6C7A7004D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311718-BEC8-4DB8-9B0A-52986EABC5C9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600" noProof="0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pour l’image 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883871E-5D80-4EDF-9E01-94E184402302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A9F01D7A-F2CA-4D89-BC48-D8C829AA64E1}" type="datetime1">
              <a:rPr lang="fr-FR" smtClean="0"/>
              <a:pPr/>
              <a:t>29/11/2024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6800" y="3216790"/>
            <a:ext cx="10058400" cy="1711037"/>
          </a:xfrm>
        </p:spPr>
        <p:txBody>
          <a:bodyPr rtlCol="0"/>
          <a:lstStyle/>
          <a:p>
            <a:pPr rtl="0"/>
            <a:r>
              <a:rPr lang="fr-FR" dirty="0" smtClean="0"/>
              <a:t>MARATHON DEV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Plateforme de Mini Jeux</a:t>
            </a:r>
          </a:p>
          <a:p>
            <a:pPr rtl="0"/>
            <a:r>
              <a:rPr lang="fr-FR" dirty="0" smtClean="0"/>
              <a:t>DJEKRE Desserama Noé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343472" y="-387424"/>
            <a:ext cx="9144000" cy="1143000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Technologies et langages utilisés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128737"/>
            <a:ext cx="2143125" cy="21431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28" y="3386137"/>
            <a:ext cx="5690592" cy="309294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466875"/>
            <a:ext cx="3105150" cy="14668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861048"/>
            <a:ext cx="2143125" cy="21431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784987"/>
            <a:ext cx="5397624" cy="23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5" y="-569150"/>
            <a:ext cx="5360185" cy="3888433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496" y="-442283"/>
            <a:ext cx="4801816" cy="400506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28" y="-315416"/>
            <a:ext cx="4223792" cy="40050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b="6672"/>
          <a:stretch/>
        </p:blipFill>
        <p:spPr>
          <a:xfrm>
            <a:off x="335360" y="2907939"/>
            <a:ext cx="6554688" cy="412146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2755113"/>
            <a:ext cx="7178080" cy="47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r="26508" b="19325"/>
          <a:stretch/>
        </p:blipFill>
        <p:spPr>
          <a:xfrm>
            <a:off x="-28906" y="188640"/>
            <a:ext cx="6768752" cy="61926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7" b="34303"/>
          <a:stretch/>
        </p:blipFill>
        <p:spPr>
          <a:xfrm>
            <a:off x="5735960" y="0"/>
            <a:ext cx="5447928" cy="37170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2" b="41939"/>
          <a:stretch/>
        </p:blipFill>
        <p:spPr>
          <a:xfrm>
            <a:off x="6240016" y="3573016"/>
            <a:ext cx="5879976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2" t="1730" r="26438" b="-1730"/>
          <a:stretch/>
        </p:blipFill>
        <p:spPr>
          <a:xfrm>
            <a:off x="1703512" y="332656"/>
            <a:ext cx="9073008" cy="83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8" t="40952" b="12908"/>
          <a:stretch/>
        </p:blipFill>
        <p:spPr>
          <a:xfrm>
            <a:off x="-312712" y="332656"/>
            <a:ext cx="13249472" cy="59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r="15769"/>
          <a:stretch/>
        </p:blipFill>
        <p:spPr>
          <a:xfrm>
            <a:off x="0" y="-819472"/>
            <a:ext cx="11784632" cy="892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ologie informatique 16: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411788_TF02901026_TF02901026.potx" id="{5B96A3B2-8F6C-4C57-AD71-65ECFD3B95A9}" vid="{BBAB43E6-1C62-4FD6-865E-EDACF7274DEC}"/>
    </a:ext>
  </a:extLst>
</a:theme>
</file>

<file path=ppt/theme/theme2.xml><?xml version="1.0" encoding="utf-8"?>
<a:theme xmlns:a="http://schemas.openxmlformats.org/drawingml/2006/main" name="Thèm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technologique de circuit imprimé pour professionnels (grand écran)</Template>
  <TotalTime>0</TotalTime>
  <Words>13</Words>
  <Application>Microsoft Office PowerPoint</Application>
  <PresentationFormat>Grand écran</PresentationFormat>
  <Paragraphs>4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Candara</vt:lpstr>
      <vt:lpstr>Consolas</vt:lpstr>
      <vt:lpstr>Technologie informatique 16:9</vt:lpstr>
      <vt:lpstr>MARATHON DEV</vt:lpstr>
      <vt:lpstr>Technologies et langages utilisés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2024-11-29T12:57:42Z</dcterms:created>
  <dcterms:modified xsi:type="dcterms:W3CDTF">2024-11-29T15:20:48Z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